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ARDflow — ARS TLF Engine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ARS spec → HTML + RTF + Dataset-JSON, traced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Shiny app: reads a CDISC ARS YAML spec, computes ARD, renders HTML + RTF + Dataset-JSON — from one spec, with full lineage.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https://clincoder.cloud/ardflow/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Spec-driven clinical reporting in pure 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Shiny app taking YAML analysis spec (CDISC ARS), computing analysis using pharmaverseadam data, producing HTML (review) + RTF (submission) + Dataset-JSON (machine). Every result traces to its spec entry. Built on the ardflow R package.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ARS-native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YAML spec follows CDISC ARS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Triple output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+ RTF + Dataset-JSON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trace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cell → spec entry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Pure R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Shiny + ardflow + pharmaverseadam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 → compute → render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Shiny UI with YAML editor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/ardflow/ → Shiny port 8976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Shiny server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Parses YAML, calls ardflow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ardflow package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→ compute → render → trace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pharmaverseadam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Pilot data from package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is R — no Python. Shiny handles both UI and computation.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 stack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R: Shiny for web, ardflow for logic, pharmaverse for data.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Shiny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framework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YAML editor + output tabs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Reactive: edit → Run → update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bslib v5 modern UI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Rscript via systemd port 8976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ardflow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TLF engine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read_spec → compute → render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/ RTF / Dataset-JSON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get_trace for lineage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pharmaverseadam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data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pilot datasets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Auto-resolved from R package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CDISC-aligned, analysis-ready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demographics spec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Edit YAML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demographics spec; modify methods.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Click Run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Shiny triggers computation.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ardflow computes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read_spec, compute against adsl.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Triple render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+ RTF + Dataset-JSON.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Trace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cell → spec entry.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Display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Tabs show all outputs.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app provides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Editable YAML spec in sidebar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Demographics pre-loaded as default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table for review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FDA-style RTF for submission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Dataset-JSON ARD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ardflow::read_spec() parses YAML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pharmaverseadam auto-resolved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Reactive: change → Run → new outputs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links cell to spec source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R — no external services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(Shiny, bslib v5, ardflow, pharmaverseadam, r2rtf, ggplot2) · systemd · nginx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ARS-first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YAML spec IS an ARS artifact.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spec, three formats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Review, submission, machine.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Traceable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trail for regulators.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Pure R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Reproducible, auditable.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YAML ARS spec drives the ardflow R engine → HTML + RTF + Dataset-JSON, all traced to the spec.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ARS-native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ARS YAML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Triple output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HTML + RTF + JSON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trace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 → spec entry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Pure R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Shiny + ardflow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clincoder.cloud/ardflow/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ARDflow — ARS TLF Engine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