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 a Clinical SAS Programmer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 Q&amp;A over CDISC standards, with references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Email-gated Q&amp;A: clinical programming questions answered from a curated CDISC standards knowledge base, with references to specific standard sections.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https://ask.clincoder.cloud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Standards-grounded clinical Q&amp;A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 interface answering clinical-programming questions grounded in a curated knowledge base of CDISC standards. Every answer includes references. Email-gated with 15-minute sessions and message caps.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RAG-grounded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Cites specific standard sections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Email-gated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15-min sessions with message caps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Standards corpus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SDTMIG, ADaMIG, CT, pharma papers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Scope-locked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clinical SAS / CDISC topics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 → retrieval → answer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 at ask.clincoder.cloud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gate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→ JWT → 15-min session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Orchestrates RAG + LLM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 retriever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Top-5 chunks from standards corpus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LLM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Grounded answer with references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answer grounded in retrieved standard sections.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Retrieval, generation, and safety working together.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Retrieval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Standards corpus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SDTMIG, ADaMIG, CT chunks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Embedded for semantic search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Top-5 per question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 truth for answers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Generation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+ context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+ retrieved chunks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Grounded answer generated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references included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Scrubbed of proprietary content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Safety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Access controls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JWT sessions, 15-min limit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Per-session message cap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Telegram notifications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 enforcement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ADTTE censoring rules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Enter email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15-minute session.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Session created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JWT token, clock starts.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Ask question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'What are PFS censoring rules in ADTTE?'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RAG retrieves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Top-5 ADaMIG chunks matched.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LLM generates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Grounded answer from retrieved sections.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Answer + refs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'Per ADaMIG v1.3, Section 4.3.1...'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assistant provides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 for clinical programming questions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with CDISC standard references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15-minute email-gated sessions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Scope-locked to clinical SAS / CDISC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Telegram notifications on sessions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retrieve(q, k=5) finds standard chunks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call_llm(question, context) generates answers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scrub(text) removes proprietary content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JWT expires after 15 minutes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SQLite tracks sessions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(FastAPI) · RAG (embeddings + search) · LLM · JWT · SQLite · Telegram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Grounded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standards, not general training.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Controlled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+ time + message caps.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Referenced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Cites specific standard sections.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Scope-locked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SAS / CDISC only.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RAG-powered Q&amp;A answering clinical questions from CDISC standards, with references — email-gated and scope-locked.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RAG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Standards corpus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Specific sections cited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Gated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15-min sessions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Scope-locked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only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ask.clincoder.cloud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 a Clinical SAS Programmer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