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Tools MCP Server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clinical tools exposed to AI agents over MCP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server exposing 7 clinical tools — from SDTM pipeline to SAS generation to validation — letting AI agents call real clinical workflows.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https://clincoder.cloud/sdtm-agent/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tools as an AI-callable API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Wraps the SDTM Agent's capabilities as 7 tools via Model Context Protocol (JSON-RPC). Any MCP-compatible AI agent can discover tools, understand schemas, and call them for real clinical workflows.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MCP tools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Pipeline, build, SAS, validate, spec, demo, list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JSON-RPC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MCP — any compatible agent works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 execution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code, not mock responses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Sandboxed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Isolated; synthetic data by default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Agent → MCP → clinical tools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agent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Claude, custom agent, orchestration framework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 server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JSON-RPC: tools/list → tools/call → result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Dispatcher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Routes to right pipeline stage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SDTM pipeline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Parse, read, build, generate, validate</a:t>
            </a:r>
            <a:endParaRPr lang="en-US" sz="1150" dirty="0"/>
          </a:p>
        </p:txBody>
      </p:sp>
      <p:pic>
        <p:nvPicPr>
          <p:cNvPr id="2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5040" y="5404104"/>
            <a:ext cx="274320" cy="256032"/>
          </a:xfrm>
          <a:prstGeom prst="rect">
            <a:avLst/>
          </a:prstGeom>
        </p:spPr>
      </p:pic>
      <p:sp>
        <p:nvSpPr>
          <p:cNvPr id="28" name="Shape 18"/>
          <p:cNvSpPr/>
          <p:nvPr/>
        </p:nvSpPr>
        <p:spPr>
          <a:xfrm>
            <a:off x="1463040" y="5650992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9" name="Shape 19"/>
          <p:cNvSpPr/>
          <p:nvPr/>
        </p:nvSpPr>
        <p:spPr>
          <a:xfrm>
            <a:off x="1627632" y="5751576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48333" y="5872277"/>
            <a:ext cx="307238" cy="30723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2377440" y="569671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CDISC data</a:t>
            </a:r>
            <a:endParaRPr lang="en-US" sz="1500" dirty="0"/>
          </a:p>
        </p:txBody>
      </p:sp>
      <p:sp>
        <p:nvSpPr>
          <p:cNvPr id="32" name="Text 21"/>
          <p:cNvSpPr/>
          <p:nvPr/>
        </p:nvSpPr>
        <p:spPr>
          <a:xfrm>
            <a:off x="5212080" y="5696712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pilot data per call</a:t>
            </a:r>
            <a:endParaRPr lang="en-US" sz="1150" dirty="0"/>
          </a:p>
        </p:txBody>
      </p:sp>
      <p:sp>
        <p:nvSpPr>
          <p:cNvPr id="33" name="Text 22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makes clinical pipelines callable by any AI agent.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Protocol, dispatch, execution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an agent's request becomes a clinical result.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interface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JSON-RPC over HTTP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tools/list returns 7 schemas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tools/call executes a tool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Works with any MCP client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Dispatcher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Maps tool name → function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pipeline → run_full()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build_domain → single domain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→ CDISC check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Pipeline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SDTMAgentPipeline, 6 agents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 data processing, SAS gen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CDISC rules + CT validation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JSON results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AI agent building AE domain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Discover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calls tools/list, sees 7 tools.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Call tool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sdtm_build_domain: domain=AE, n=15.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Dispatch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routes to sdtm_builder.build().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Execute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 read, raw generated, AE mapped.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Validate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Checked against CDISC rules + CT.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Return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JSON: dataset + validation + SAS.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7 MCP tools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sdtm_run_full_pipeline — complete 6-agent run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sdtm_build_domain — single SDTM domain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sdtm_generate_sas_code — SAS for a domain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sdtm_validate — CDISC rule checks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sdtm_get_spec — specification JSON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sdtm_demo — quick demonstration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sdtm_list_domains — available domains + specs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tool has defined schema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return structured JSON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MCP client can call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(MCP JSON-RPC) · SDTMAgentPipeline · CDISC spec engine · CT validator · HTTP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 protocol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JSON-RPC — any agent works.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 execution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pipeline, not stubs.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Composable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Chain tools independently.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 default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data per call.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clinical tools over MCP — any AI agent can run SDTM pipelines, generate SAS, and validate against CDISC.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 tools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Pipeline to validation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MCP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agent can call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 pipeline code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Safe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Synthetic per call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clincoder.cloud/sdtm-agent/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Tools MCP Server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