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512064" cy="512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03504" y="2286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Packages — clinassist &amp; ardflow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Production R with a live demo that runs real R on edit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installable R packages: clinassist generates validated SAS+R from a shell via RAG; ardflow turns a CDISC ARS spec into a complete, traceable TLF. Live demo executes real R.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56692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https://clincoder.cloud/portfolio/r-packages.html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Packaged, tested, documented 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Proper R packages — DESCRIPTION, NAMESPACE, man, tests. clinassist turns a shell into SAS+R via RAG. ardflow takes an ARS spec → ARD + RTF + Dataset-JSON with full traceability. The live demo runs the ardflow pipeline in real R — edit the spec, click Run, watch the output change.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3214116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packages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clinassist (RAG) + ardflow (ARS→TLF), MIT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9856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94176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52" y="3214116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21024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demo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621024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 ARS spec → real R computes ARD + RTF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99632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73952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3214116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ARS native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400800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CDISC ARS v1.0 throughout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79408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253728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04" y="3214116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0576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Traceable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180576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result links to its spec entry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ALL CONNECTS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demo flow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27632" y="1655064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333" y="1775765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002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Browser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212080" y="1600200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3-tab page: Packages / Live Demo / Help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331720"/>
            <a:ext cx="274320" cy="25603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463040" y="2578608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627632" y="2679192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33" y="2799893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77440" y="2624328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nginx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212080" y="2624328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Routes /rpkg-demo/ to FastAPI port 8991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3355848"/>
            <a:ext cx="274320" cy="25603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463040" y="3602736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1627632" y="37033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333" y="3824021"/>
            <a:ext cx="307238" cy="3072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377440" y="364845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FastAPI (Python)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5212080" y="3648456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Receives ARS spec, assembles R script</a:t>
            </a:r>
            <a:endParaRPr lang="en-US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4379976"/>
            <a:ext cx="274320" cy="25603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1463040" y="4626864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627632" y="4727448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333" y="4848149"/>
            <a:ext cx="307238" cy="30723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377440" y="4672584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engine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212080" y="4672584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dplyr → ARD, r2rtf → RTF, jsonlite → JSON</a:t>
            </a:r>
            <a:endParaRPr lang="en-US" sz="115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040" y="5404104"/>
            <a:ext cx="274320" cy="256032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1463040" y="5650992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9" name="Shape 19"/>
          <p:cNvSpPr/>
          <p:nvPr/>
        </p:nvSpPr>
        <p:spPr>
          <a:xfrm>
            <a:off x="1627632" y="5751576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8333" y="5872277"/>
            <a:ext cx="307238" cy="30723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2377440" y="5696712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Synthetic ADSL</a:t>
            </a:r>
            <a:endParaRPr lang="en-US" sz="1500" dirty="0"/>
          </a:p>
        </p:txBody>
      </p:sp>
      <p:sp>
        <p:nvSpPr>
          <p:cNvPr id="32" name="Text 21"/>
          <p:cNvSpPr/>
          <p:nvPr/>
        </p:nvSpPr>
        <p:spPr>
          <a:xfrm>
            <a:off x="5212080" y="5696712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10-subject 3-arm dataset</a:t>
            </a:r>
            <a:endParaRPr lang="en-US" sz="1150" dirty="0"/>
          </a:p>
        </p:txBody>
      </p:sp>
      <p:sp>
        <p:nvSpPr>
          <p:cNvPr id="33" name="Text 22"/>
          <p:cNvSpPr/>
          <p:nvPr/>
        </p:nvSpPr>
        <p:spPr>
          <a:xfrm>
            <a:off x="1463040" y="6355080"/>
            <a:ext cx="9235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run writes temp R file, executes Rscript, returns real ARD + RTF bytes.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two packages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solves a different half of TLF automation.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057400"/>
            <a:ext cx="3584448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3" y="250271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clinassist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892808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 generator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14400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Shell → spec via ca_parse_shell()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 retrieves from CDISC corpus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Generates SAS + R, exports ARS JSON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34256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34256" y="2057400"/>
            <a:ext cx="3584448" cy="109728"/>
          </a:xfrm>
          <a:prstGeom prst="roundRect">
            <a:avLst/>
          </a:prstGeom>
          <a:solidFill>
            <a:srgbClr val="00A896"/>
          </a:solidFill>
          <a:ln/>
        </p:spPr>
      </p:sp>
      <p:sp>
        <p:nvSpPr>
          <p:cNvPr id="14" name="Shape 11"/>
          <p:cNvSpPr/>
          <p:nvPr/>
        </p:nvSpPr>
        <p:spPr>
          <a:xfrm>
            <a:off x="4608576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9" y="2502713"/>
            <a:ext cx="435254" cy="43525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68696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ardflow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5586984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ARS→TLF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608576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read_spec → compute → render → trace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RTF via r2rtf, Dataset-JSON standard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spec↔result lineage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8028432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28432" y="2057400"/>
            <a:ext cx="3584448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21" name="Shape 17"/>
          <p:cNvSpPr/>
          <p:nvPr/>
        </p:nvSpPr>
        <p:spPr>
          <a:xfrm>
            <a:off x="8302752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745" y="2502713"/>
            <a:ext cx="435254" cy="43525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62872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Python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9281160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Orchestrator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02752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FastAPI wraps ardflow for web demo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Writes R code, runs Rscript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Serves live results to browser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editing ARS spec and clicking Run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638" y="2021190"/>
            <a:ext cx="419892" cy="4198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Edit spec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groupBy to SEX or add a method.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81344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9944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02" y="2021190"/>
            <a:ext cx="419892" cy="4198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Click Run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370064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/api/run with the JSON spec.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38" y="3575670"/>
            <a:ext cx="419892" cy="4198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Python builds R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Assembles R script matching the spec.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81344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09944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02" y="3575670"/>
            <a:ext cx="419892" cy="41989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R executes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370064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dplyr → ARD; r2rtf → RTF; jsonlite → JSON.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68680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638" y="5130150"/>
            <a:ext cx="419892" cy="41989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Results back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828800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ARD table, trace, and RTF header render.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181344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09944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02" y="5130150"/>
            <a:ext cx="419892" cy="41989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70064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· Recompute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7370064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Modify → Run again → fresh computation.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B3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5486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tabs show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53949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📦 Packages — cards, functions, code samples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▶ Live Demo — editable ARS, real R on every run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ARD table with computed stats per group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Spec→result trace for audit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RTF header proves real document generated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691640"/>
            <a:ext cx="5193792" cy="32004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83680" y="1874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583680" y="2212848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/api/run → Python writes .R → Rscript → JSON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Changing groupBy produces different groups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r2rtf generates ~3700-byte RTF every time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Lazy-loaded: demo only hits server when opened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10-subject ADSL with 3 treatment arms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5120640"/>
            <a:ext cx="10908792" cy="1097280"/>
          </a:xfrm>
          <a:prstGeom prst="roundRect">
            <a:avLst>
              <a:gd name="adj" fmla="val 4167"/>
            </a:avLst>
          </a:prstGeom>
          <a:solidFill>
            <a:srgbClr val="E8F0F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257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3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55321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4.5 (dplyr, r2rtf, jsonlite) · FastAPI · subprocess · nginx · systemd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 production-grade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34" y="2035454"/>
            <a:ext cx="409651" cy="4096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Ship like a package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32688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DESCRIPTION, tests, docs — proper R delivery.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81344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55664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98" y="2035454"/>
            <a:ext cx="409651" cy="4096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 it, don't describe it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73952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R on every click.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34" y="4275734"/>
            <a:ext cx="409651" cy="4096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ARS-native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32688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ARS is the input/output format.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181344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55664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598" y="4275734"/>
            <a:ext cx="409651" cy="4096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traceability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473952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cell → its spec entry.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R packages: clinassist generates code from shells via RAG, ardflow turns ARS specs into traced TLFs — with a live demo running real R.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55064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882" y="292973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clinassist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Shell → SAS + R via RAG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419856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34840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292973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11296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ardflow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84448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ARS → ARD + RTF + JSON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9632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14616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4" y="292973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91072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demo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64224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R on every click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79408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94392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210" y="292973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70848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Traceable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144000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 ↔ result lineage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640080" y="4800600"/>
            <a:ext cx="10908792" cy="1280160"/>
          </a:xfrm>
          <a:prstGeom prst="roundRect">
            <a:avLst>
              <a:gd name="adj" fmla="val 4286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1737360" y="480060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 ·  </a:t>
            </a:r>
            <a:pPr indent="0" marL="0">
              <a:buNone/>
            </a:pPr>
            <a:r>
              <a:rPr lang="en-US" sz="1700" b="1" dirty="0">
                <a:solidFill>
                  <a:srgbClr val="043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clincoder.cloud/portfolio/r-packages.html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  ·  bhanoji.d@gmail.com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 Packages — clinassist &amp; ardflow</dc:title>
  <dc:subject>PptxGenJS Presentation</dc:subject>
  <dc:creator>Bhanoji Duppada</dc:creator>
  <cp:lastModifiedBy>Bhanoji Duppada</cp:lastModifiedBy>
  <cp:revision>1</cp:revision>
  <dcterms:created xsi:type="dcterms:W3CDTF">2026-06-11T14:24:31Z</dcterms:created>
  <dcterms:modified xsi:type="dcterms:W3CDTF">2026-06-11T14:24:31Z</dcterms:modified>
</cp:coreProperties>
</file>