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TLF Studio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shell spec → SAS deliverable + R validator + parity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a TLF shell; TLF Studio generates both a SAS program and an independent R implementation, then checks their outputs match cell by cell.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https://tlf.clincoder.cloud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 to validated output, automatically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Takes a shell specification and produces two things: a SAS program (submission deliverable) and an R program (independent validator). Runs both, compares cell by cell, reports agreement. ICH E6(R3) double-programming, automated from one spec.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 output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spec → SAS + R programs generated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Parity check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Cell-by-cell SAS vs R comparison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Spec-driven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is the single source of truth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logs, GAMP-aware design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 → dual output → parity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shell, see generated SAS + R + comparison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nginx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 termination for tlf.clincoder.cloud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Parses shell, orchestrates generation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Generation engine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Produces SAS + R from parsed spec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Parity engine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Runs both, compares cell by cell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spec in, two programs out, agreement verified.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roles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part handles a specific stage of the TLF workflow.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SAS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deliverable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Submission-grade program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 FREQ, PROC SQL, ODS RTF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Customer-runnable output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validator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implementation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admiral, cards, r2rtf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 / independent derivation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Orchestrator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Receives shell spec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Generates both SAS and R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Compares outputs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demographics table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Paste shell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 'Table 14.1.1 Demographics — Safety'.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Parse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Extract title, population, statistics, columns.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SAS generated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PROC FREQ + ODS RTF program.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R generated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Independent dplyr + r2rtf program.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Parity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run; outputs compared cell by cell.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Result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 and R side by side with parity verdict.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TLF Studio interface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Shell spec input — paste or type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SAS with syntax highlighting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R (pharmaverse) side by side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Cell-by-cell parity comparison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panel with performance monitoring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Parser extracts: title, population, stats, columns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 + spec → valid programs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run against synthetic ADaM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middleware logs every request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 page documents full workflow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(FastAPI, uvicorn) · SAS generation · R generation (dplyr, r2rtf) · Performance middleware · nginx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 is source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flows from the parsed shell.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double-programming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programs from one spec, compared.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Auditable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logs, GAMP-aware structure.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data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CDISC-aligned, safe for any audience.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single TLF shell goes in; SAS deliverable + R validator come out; agreement proven cell by cell.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Dual gen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spec → SAS + R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Parity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Cell-by-cell match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Spec-driven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 source of truth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Timing + GAMP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tlf.clincoder.cloud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TLF Studio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