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512064" cy="512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03504" y="2286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Tri-Language SDTM Studio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 derivation in SAS, R, and Python — proven identical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tabbed web app that implements the same CDISC derivation in three languages side by side, runs R and Python live to prove cell-by-cell parity, and generates code from specs using AI.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56692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https://clincoder.cloud/trilang/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languages, one truth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Proves the same SDTM/ADaM derivation produces identical output in SAS, R, and Python. Runs R and Python on the server, displays SAS as reference, checks parity cell by cell. Spec→Code tab generates derivation code from mapping specs via AI.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3214116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languages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SAS reference; R and Python executed live on synthetic data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9856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94176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52" y="3214116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21024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Parity engine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621024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Cell-by-cell comparison confirms R and Python match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99632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73952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3214116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code-gen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400800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Spec→Code with multi-provider model selection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79408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253728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04" y="3214116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0576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Zero IP risk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180576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Synthetic data only; API keys entered client-side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ALL CONNECTS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 flow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27632" y="1655064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333" y="1775765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002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Browser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212080" y="1600200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5-tab single-page UI (vanilla JS)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331720"/>
            <a:ext cx="274320" cy="25603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463040" y="2578608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627632" y="2679192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33" y="2799893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77440" y="2624328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nginx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212080" y="2624328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Routes /trilang/ to FastAPI port 8990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3355848"/>
            <a:ext cx="274320" cy="25603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463040" y="3602736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1627632" y="37033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333" y="3824021"/>
            <a:ext cx="307238" cy="3072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377440" y="364845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FastAPI (Python)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5212080" y="3648456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Orchestrates derivations, proxies AI calls</a:t>
            </a:r>
            <a:endParaRPr lang="en-US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4379976"/>
            <a:ext cx="274320" cy="25603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1463040" y="4626864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627632" y="4727448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333" y="4848149"/>
            <a:ext cx="307238" cy="30723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377440" y="4672584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+ Python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212080" y="4672584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dplyr/pandas derivations via subprocess</a:t>
            </a:r>
            <a:endParaRPr lang="en-US" sz="115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040" y="5404104"/>
            <a:ext cx="274320" cy="256032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1463040" y="5650992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9" name="Shape 19"/>
          <p:cNvSpPr/>
          <p:nvPr/>
        </p:nvSpPr>
        <p:spPr>
          <a:xfrm>
            <a:off x="1627632" y="5751576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8333" y="5872277"/>
            <a:ext cx="307238" cy="30723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2377440" y="5696712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Synthetic data</a:t>
            </a:r>
            <a:endParaRPr lang="en-US" sz="1500" dirty="0"/>
          </a:p>
        </p:txBody>
      </p:sp>
      <p:sp>
        <p:nvSpPr>
          <p:cNvPr id="32" name="Text 21"/>
          <p:cNvSpPr/>
          <p:nvPr/>
        </p:nvSpPr>
        <p:spPr>
          <a:xfrm>
            <a:off x="5212080" y="5696712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DM/AE CSVs → SDTM/ADaM output</a:t>
            </a:r>
            <a:endParaRPr lang="en-US" sz="1150" dirty="0"/>
          </a:p>
        </p:txBody>
      </p:sp>
      <p:sp>
        <p:nvSpPr>
          <p:cNvPr id="33" name="Text 22"/>
          <p:cNvSpPr/>
          <p:nvPr/>
        </p:nvSpPr>
        <p:spPr>
          <a:xfrm>
            <a:off x="1463040" y="6355080"/>
            <a:ext cx="9235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Derivation tabs run R+Python; the AI tab proxies to the chosen LLM.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three languages?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language plays a distinct role — mirroring modern clinical teams.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057400"/>
            <a:ext cx="3584448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3" y="250271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SAS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892808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deliverable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14400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Submission-grade language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 SQL, DATA STEP, ODS RTF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Customer-runnable output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34256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34256" y="2057400"/>
            <a:ext cx="3584448" cy="109728"/>
          </a:xfrm>
          <a:prstGeom prst="roundRect">
            <a:avLst/>
          </a:prstGeom>
          <a:solidFill>
            <a:srgbClr val="00A896"/>
          </a:solidFill>
          <a:ln/>
        </p:spPr>
      </p:sp>
      <p:sp>
        <p:nvSpPr>
          <p:cNvPr id="14" name="Shape 11"/>
          <p:cNvSpPr/>
          <p:nvPr/>
        </p:nvSpPr>
        <p:spPr>
          <a:xfrm>
            <a:off x="4608576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9" y="2502713"/>
            <a:ext cx="435254" cy="43525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68696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5586984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validator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608576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Runs on server in real time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dplyr, readr — pharmaverse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QC check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8028432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28432" y="2057400"/>
            <a:ext cx="3584448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21" name="Shape 17"/>
          <p:cNvSpPr/>
          <p:nvPr/>
        </p:nvSpPr>
        <p:spPr>
          <a:xfrm>
            <a:off x="8302752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745" y="2502713"/>
            <a:ext cx="435254" cy="43525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62872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Python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9281160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Orchestrator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02752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FastAPI receives requests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pandas runs its own derivation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Glue: browser, R, and AI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SDTM DM derivation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638" y="2021190"/>
            <a:ext cx="419892" cy="4198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Click SDTM DM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 loads showing SAS, R, Python code for Demographics.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81344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9944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02" y="2021190"/>
            <a:ext cx="419892" cy="4198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Browser calls API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370064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/api/derive/dm — nothing else leaves the page.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38" y="3575670"/>
            <a:ext cx="419892" cy="4198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Both engines run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(pandas) and R (dplyr) each derive SDTM DM independently.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81344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09944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02" y="3575670"/>
            <a:ext cx="419892" cy="41989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Parity check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370064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vs Python output compared row by row, column by column.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68680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638" y="5130150"/>
            <a:ext cx="419892" cy="41989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Results shown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828800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Derived dataset in a table; 3 code panels side by side.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181344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09944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02" y="5130150"/>
            <a:ext cx="419892" cy="41989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70064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· Verdict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7370064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checkmark confirms cell-by-cell match.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B3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5486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tabs, each with a purpose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53949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 DM — Demographics in 3 languages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 AE — Adverse events with AESEQ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ADaM ADSL — Population flags + age groups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 Spec→Code — AI generates from mapping spec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&amp; Architecture — plain-English explanation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691640"/>
            <a:ext cx="5193792" cy="32004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83680" y="1874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583680" y="2212848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/api/derive/{case} runs Python + R live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tab proxies to GLM/OpenRouter/Anthropic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picks provider + model, pastes own key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Default specs pre-loaded; upload supported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on ONCO-DEMO-01 synthetic data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5120640"/>
            <a:ext cx="10908792" cy="1097280"/>
          </a:xfrm>
          <a:prstGeom prst="roundRect">
            <a:avLst>
              <a:gd name="adj" fmla="val 4167"/>
            </a:avLst>
          </a:prstGeom>
          <a:solidFill>
            <a:srgbClr val="E8F0F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257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3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55321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(FastAPI, pandas) · R (dplyr, readr) via subprocess · Multi-provider AI · nginx · systemd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 production-grade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34" y="2035454"/>
            <a:ext cx="409651" cy="4096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 it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32688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implementations with automated parity — not a slide.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81344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55664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98" y="2035454"/>
            <a:ext cx="409651" cy="4096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Keys never stored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73952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keys proxied per-session; server holds nothing.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34" y="4275734"/>
            <a:ext cx="409651" cy="4096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Synthetic throughout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32688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ONCO-DEMO-01, no real patients — safe to share.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181344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55664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598" y="4275734"/>
            <a:ext cx="409651" cy="4096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De-risk transition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473952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SAS→R migration is verifiable, not a leap of faith.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same SDTM/ADaM derivation in SAS, R, and Python, run live, compared cell by cell, proven identical.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55064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882" y="292973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languages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SAS + R + Python, same output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419856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34840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292973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11296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parity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84448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Cell-by-cell match in real time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9632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14616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4" y="292973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91072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code-gen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64224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Multi-provider spec→code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79408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94392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210" y="292973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70848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Zero exposure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144000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Synthetic data, no stored keys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640080" y="4800600"/>
            <a:ext cx="10908792" cy="1280160"/>
          </a:xfrm>
          <a:prstGeom prst="roundRect">
            <a:avLst>
              <a:gd name="adj" fmla="val 4286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1737360" y="480060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 ·  </a:t>
            </a:r>
            <a:pPr indent="0" marL="0">
              <a:buNone/>
            </a:pPr>
            <a:r>
              <a:rPr lang="en-US" sz="1700" b="1" dirty="0">
                <a:solidFill>
                  <a:srgbClr val="043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clincoder.cloud/trilang/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  ·  bhanoji.d@gmail.com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Tri-Language SDTM Studio</dc:title>
  <dc:subject>PptxGenJS Presentation</dc:subject>
  <dc:creator>Bhanoji Duppada</dc:creator>
  <cp:lastModifiedBy>Bhanoji Duppada</cp:lastModifiedBy>
  <cp:revision>1</cp:revision>
  <dcterms:created xsi:type="dcterms:W3CDTF">2026-06-11T14:24:31Z</dcterms:created>
  <dcterms:modified xsi:type="dcterms:W3CDTF">2026-06-11T14:24:31Z</dcterms:modified>
</cp:coreProperties>
</file>